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5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4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6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4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7F6D-875D-4E0B-B2C7-A5AF59EAAA7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A8DFC-4E1C-4DC7-B585-58D88D1D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2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355" y="0"/>
            <a:ext cx="10082646" cy="679865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46809" y="5884254"/>
            <a:ext cx="1995055" cy="914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63170" y="6018288"/>
            <a:ext cx="122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CLICK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382" y="2929641"/>
            <a:ext cx="219248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Login to Parental Portal.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do not have an account, please select </a:t>
            </a:r>
            <a:r>
              <a:rPr lang="en-US" sz="20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Create Account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before proceeding.</a:t>
            </a:r>
            <a:r>
              <a:rPr 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0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405" y="191798"/>
            <a:ext cx="10026068" cy="159543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6200000">
            <a:off x="3435549" y="3129162"/>
            <a:ext cx="4579390" cy="2296391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5110331" y="2915381"/>
            <a:ext cx="122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CLICK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690" y="2129541"/>
            <a:ext cx="219248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Once logged in, select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Apps | Services | Sites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tab.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9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55" y="164090"/>
            <a:ext cx="11436580" cy="197643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632203">
            <a:off x="2323354" y="3096896"/>
            <a:ext cx="2853102" cy="141584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78329">
            <a:off x="2789843" y="3289453"/>
            <a:ext cx="122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CLICK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327" y="4186451"/>
            <a:ext cx="2468773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Next, select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OSP (Online School Payments).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301" y="4386497"/>
            <a:ext cx="46577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55" y="1"/>
            <a:ext cx="10196946" cy="6858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27198" y="4010194"/>
            <a:ext cx="1808019" cy="38146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198" y="3877761"/>
            <a:ext cx="122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CLICK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7265" y="1564775"/>
            <a:ext cx="219248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Secondary School.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4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809" y="0"/>
            <a:ext cx="8790709" cy="18615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2809" y="1861508"/>
            <a:ext cx="4179839" cy="494414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93637" y="5177673"/>
            <a:ext cx="2615818" cy="9144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0489" y="5311707"/>
            <a:ext cx="122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CLICK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690" y="2129541"/>
            <a:ext cx="219248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Scroll down until you find our school: 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TERRA Environmental Research Institute.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81" y="342652"/>
            <a:ext cx="8510153" cy="636573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0800000">
            <a:off x="4675908" y="5538353"/>
            <a:ext cx="613063" cy="40719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343159" y="234855"/>
            <a:ext cx="264968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 the fee or program you would like to pay for.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make sure you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provide your child’s name and ID number. Do not put your name.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Note: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this example, PSAT is the only available option.</a:t>
            </a:r>
            <a:endParaRPr lang="en-US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42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1" y="315624"/>
            <a:ext cx="8960861" cy="63865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8768" y="315624"/>
            <a:ext cx="264968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Please make sure you are selecting the correct TEACHER, department, and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level.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example, notice how Ms. Alonso teaches sections of Honors/Gifted and AP/AP Gifted. Please select your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child’s class.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50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143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M-DCPS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Diony</dc:creator>
  <cp:lastModifiedBy>Martinez, Diony</cp:lastModifiedBy>
  <cp:revision>13</cp:revision>
  <dcterms:created xsi:type="dcterms:W3CDTF">2016-08-24T14:28:59Z</dcterms:created>
  <dcterms:modified xsi:type="dcterms:W3CDTF">2017-08-14T13:11:17Z</dcterms:modified>
</cp:coreProperties>
</file>